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8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68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D4E300-1C75-4642-A9B2-2E5313644525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43F557-A6EC-4EF1-93D0-16B064074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5085184"/>
            <a:ext cx="709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Подготовила: </a:t>
            </a:r>
            <a:r>
              <a:rPr lang="ru-RU" b="1" dirty="0" err="1">
                <a:solidFill>
                  <a:schemeClr val="bg1"/>
                </a:solidFill>
              </a:rPr>
              <a:t>Асютина</a:t>
            </a:r>
            <a:r>
              <a:rPr lang="ru-RU" b="1" dirty="0">
                <a:solidFill>
                  <a:schemeClr val="bg1"/>
                </a:solidFill>
              </a:rPr>
              <a:t> Валентина Николаевна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воспитатель МДОУ д/с </a:t>
            </a:r>
            <a:r>
              <a:rPr lang="ru-RU" b="1" dirty="0" smtClean="0">
                <a:solidFill>
                  <a:schemeClr val="bg1"/>
                </a:solidFill>
              </a:rPr>
              <a:t>комбинированного </a:t>
            </a:r>
            <a:r>
              <a:rPr lang="ru-RU" b="1" dirty="0">
                <a:solidFill>
                  <a:schemeClr val="bg1"/>
                </a:solidFill>
              </a:rPr>
              <a:t>вида №5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88424" cy="201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 СТРАНЕ МАТЕМАТИЧЕСКИХ ЧУДЕС</a:t>
            </a:r>
            <a:endParaRPr lang="ru-RU" sz="4400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08720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465524"/>
            <a:ext cx="6886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1098?654321</a:t>
            </a:r>
          </a:p>
        </p:txBody>
      </p:sp>
    </p:spTree>
    <p:extLst>
      <p:ext uri="{BB962C8B-B14F-4D97-AF65-F5344CB8AC3E}">
        <p14:creationId xmlns:p14="http://schemas.microsoft.com/office/powerpoint/2010/main" val="1889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08720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4983" y="2521059"/>
            <a:ext cx="68275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12? 4567? </a:t>
            </a:r>
            <a:r>
              <a:rPr lang="ru-RU" sz="8800" dirty="0" smtClean="0">
                <a:solidFill>
                  <a:schemeClr val="bg1"/>
                </a:solidFill>
              </a:rPr>
              <a:t>910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08720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65524"/>
            <a:ext cx="71945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109876 5432?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992889" cy="5544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08912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«Раз, два, три, четыре, 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Кто </a:t>
            </a:r>
            <a:r>
              <a:rPr lang="ru-RU" sz="3200" b="1" dirty="0">
                <a:solidFill>
                  <a:srgbClr val="C00000"/>
                </a:solidFill>
              </a:rPr>
              <a:t>живет у нас в квартире?  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Раз</a:t>
            </a:r>
            <a:r>
              <a:rPr lang="ru-RU" sz="3200" b="1" dirty="0">
                <a:solidFill>
                  <a:srgbClr val="C00000"/>
                </a:solidFill>
              </a:rPr>
              <a:t>, два, три, четыре, пять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Всех </a:t>
            </a:r>
            <a:r>
              <a:rPr lang="ru-RU" sz="3200" b="1" dirty="0">
                <a:solidFill>
                  <a:srgbClr val="C00000"/>
                </a:solidFill>
              </a:rPr>
              <a:t>могу пересчитать:</a:t>
            </a:r>
            <a:endParaRPr lang="ru-RU" sz="32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Папа, мама, брат, сестра, 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Кошка </a:t>
            </a:r>
            <a:r>
              <a:rPr lang="ru-RU" sz="3200" b="1" dirty="0">
                <a:solidFill>
                  <a:srgbClr val="C00000"/>
                </a:solidFill>
              </a:rPr>
              <a:t>Мурка, два котенка,  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Мой </a:t>
            </a:r>
            <a:r>
              <a:rPr lang="ru-RU" sz="3200" b="1" dirty="0">
                <a:solidFill>
                  <a:srgbClr val="C00000"/>
                </a:solidFill>
              </a:rPr>
              <a:t>сверчок, щегол и </a:t>
            </a:r>
            <a:r>
              <a:rPr lang="ru-RU" sz="3200" b="1" dirty="0" smtClean="0">
                <a:solidFill>
                  <a:srgbClr val="C00000"/>
                </a:solidFill>
              </a:rPr>
              <a:t>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Вот </a:t>
            </a:r>
            <a:r>
              <a:rPr lang="ru-RU" sz="3200" b="1" dirty="0">
                <a:solidFill>
                  <a:srgbClr val="C00000"/>
                </a:solidFill>
              </a:rPr>
              <a:t>и вся моя семья. 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416824" cy="5111973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338249"/>
            <a:ext cx="6304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ОСТРОВ  «ОТВЕЧАЙ – КА!»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Логическая игра</a:t>
            </a:r>
            <a:endParaRPr lang="ru-RU" dirty="0"/>
          </a:p>
        </p:txBody>
      </p:sp>
      <p:pic>
        <p:nvPicPr>
          <p:cNvPr id="7" name="Содержимое 5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560840" cy="4603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«Узнавай –</a:t>
            </a:r>
            <a:r>
              <a:rPr lang="ru-RU" dirty="0" err="1" smtClean="0"/>
              <a:t>ка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1026" name="Picture 2" descr="C:\Documents and Settings\Admin\Рабочий стол\картинки к открытому занятию\8 каранда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08712" cy="511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84887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</a:t>
            </a:r>
            <a:endParaRPr lang="ru-RU" dirty="0"/>
          </a:p>
        </p:txBody>
      </p:sp>
      <p:pic>
        <p:nvPicPr>
          <p:cNvPr id="2050" name="Picture 2" descr="C:\Documents and Settings\Admin\Рабочий стол\картинки к открытому занятию\10 размышля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3" cy="518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848872" cy="5691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 к открытому занятию\11 4 гусё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76672"/>
            <a:ext cx="8208912" cy="583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ки к открытому занятию\12 ябло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136905" cy="583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Пели песни 2 синицы.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Две подружки, две певицы.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Тут одна из них пропала,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Видно петь она устала.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Тут подсказка не нужна, было две, теперь (одна)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картинки к открытому занятию\13 2 птич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картинки к открытому занятию\14 медвеж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76672"/>
            <a:ext cx="7200800" cy="581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доу5\территория ДОУ - 2018\DSCN8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1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908720"/>
            <a:ext cx="7925533" cy="5400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«Угадай –</a:t>
            </a:r>
            <a:r>
              <a:rPr lang="ru-RU" dirty="0" err="1" smtClean="0"/>
              <a:t>ка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5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196752"/>
            <a:ext cx="7056784" cy="5111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dirty="0">
                <a:solidFill>
                  <a:srgbClr val="C00000"/>
                </a:solidFill>
              </a:rPr>
              <a:t>?» </a:t>
            </a:r>
            <a:endParaRPr lang="ru-RU" dirty="0" smtClean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1234</a:t>
            </a:r>
            <a:r>
              <a:rPr lang="ru-RU" sz="9600" dirty="0">
                <a:solidFill>
                  <a:schemeClr val="bg1"/>
                </a:solidFill>
              </a:rPr>
              <a:t>? </a:t>
            </a:r>
            <a:r>
              <a:rPr lang="ru-RU" sz="9600" dirty="0" smtClean="0">
                <a:solidFill>
                  <a:schemeClr val="bg1"/>
                </a:solidFill>
              </a:rPr>
              <a:t>678910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2358" y="921594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924" y="2636912"/>
            <a:ext cx="6886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1234567?910</a:t>
            </a:r>
          </a:p>
        </p:txBody>
      </p:sp>
    </p:spTree>
    <p:extLst>
      <p:ext uri="{BB962C8B-B14F-4D97-AF65-F5344CB8AC3E}">
        <p14:creationId xmlns:p14="http://schemas.microsoft.com/office/powerpoint/2010/main" val="8453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77349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852936"/>
            <a:ext cx="6886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?2345678910</a:t>
            </a:r>
          </a:p>
        </p:txBody>
      </p:sp>
    </p:spTree>
    <p:extLst>
      <p:ext uri="{BB962C8B-B14F-4D97-AF65-F5344CB8AC3E}">
        <p14:creationId xmlns:p14="http://schemas.microsoft.com/office/powerpoint/2010/main" val="1218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08720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465524"/>
            <a:ext cx="6886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123?5678910</a:t>
            </a:r>
          </a:p>
        </p:txBody>
      </p:sp>
    </p:spTree>
    <p:extLst>
      <p:ext uri="{BB962C8B-B14F-4D97-AF65-F5344CB8AC3E}">
        <p14:creationId xmlns:p14="http://schemas.microsoft.com/office/powerpoint/2010/main" val="28249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08720"/>
            <a:ext cx="5659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Какая цифра потерялась</a:t>
            </a:r>
            <a:r>
              <a:rPr lang="ru-RU" sz="2800" dirty="0">
                <a:solidFill>
                  <a:srgbClr val="C00000"/>
                </a:solidFill>
              </a:rPr>
              <a:t>?» </a:t>
            </a:r>
          </a:p>
          <a:p>
            <a:pPr marL="13716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8018" y="2636912"/>
            <a:ext cx="6886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12345?78910</a:t>
            </a:r>
          </a:p>
        </p:txBody>
      </p:sp>
    </p:spTree>
    <p:extLst>
      <p:ext uri="{BB962C8B-B14F-4D97-AF65-F5344CB8AC3E}">
        <p14:creationId xmlns:p14="http://schemas.microsoft.com/office/powerpoint/2010/main" val="92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130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ОСТРОВ «Угадай –ка!»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Логическая игра</vt:lpstr>
      <vt:lpstr>ОСТРОВ «Узнавай –ка!»</vt:lpstr>
      <vt:lpstr>Презентация PowerPoint</vt:lpstr>
      <vt:lpstr>ОСТРОВ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математических чудес</dc:title>
  <dc:creator>Admin</dc:creator>
  <cp:lastModifiedBy>User</cp:lastModifiedBy>
  <cp:revision>24</cp:revision>
  <dcterms:created xsi:type="dcterms:W3CDTF">2017-01-29T05:56:55Z</dcterms:created>
  <dcterms:modified xsi:type="dcterms:W3CDTF">2019-02-25T07:06:07Z</dcterms:modified>
</cp:coreProperties>
</file>