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sldIdLst>
    <p:sldId id="256" r:id="rId2"/>
    <p:sldId id="278" r:id="rId3"/>
    <p:sldId id="260" r:id="rId4"/>
    <p:sldId id="289" r:id="rId5"/>
    <p:sldId id="282" r:id="rId6"/>
    <p:sldId id="287" r:id="rId7"/>
    <p:sldId id="294" r:id="rId8"/>
    <p:sldId id="288" r:id="rId9"/>
    <p:sldId id="290" r:id="rId10"/>
    <p:sldId id="291" r:id="rId11"/>
    <p:sldId id="292" r:id="rId12"/>
    <p:sldId id="293" r:id="rId13"/>
    <p:sldId id="29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33AC80-CEB1-489B-AC8D-00EB031DE1AC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A4AF66-6C24-49D8-9E63-F7F54E470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24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88CD81-1F23-4629-A61E-818B9FBAAF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7F9CD0-FD1A-47EF-9A22-355D62CDFC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B78638-0943-48DA-8123-BA1A16D305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A1BEF8-0C8E-4708-9EF2-BAF5921BF3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348748-559D-4D39-BF7B-BA67294DA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03D218-1643-4395-AEEB-D7631B206D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512105-7E59-434D-A914-794BC05FE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3B83A4-7FAC-4036-83A9-319BB0A91B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408E98-03FB-400A-B0E4-1D4063BD22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9B6986-5A19-49DE-A477-F6FE9F5485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4385BEF-D275-4B7C-922C-634A64B660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DCC4A03-C011-4EB6-B4EB-FEBEB0856F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6;&#1077;&#1085;&#1100;%20&#1085;&#1072;&#1088;&#1086;&#1076;&#1085;&#1086;&#1075;&#1086;%20&#1077;&#1076;&#1080;&#1085;&#1089;&#1090;&#1074;&#1072;\Gimn_Rossijskoj_Federacii_-_Polnyj_so_slovami_(iPlayer.fm)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&quot;Ð´ÐµÐ½Ñ Ð½Ð°ÑÐ¾Ð´Ð½Ð¾Ð³Ð¾ ÐµÐ´Ð¸Ð½ÑÑÐ²Ð°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6965950" cy="18716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8000" b="1" i="1" smtClean="0"/>
              <a:t/>
            </a:r>
            <a:br>
              <a:rPr lang="ru-RU" sz="8000" b="1" i="1" smtClean="0"/>
            </a:br>
            <a:r>
              <a:rPr lang="ru-RU" sz="8000" b="1" i="1" smtClean="0"/>
              <a:t/>
            </a:r>
            <a:br>
              <a:rPr lang="ru-RU" sz="8000" b="1" i="1" smtClean="0"/>
            </a:br>
            <a:endParaRPr lang="ru-RU" sz="8000" b="1" i="1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7620" y="214290"/>
            <a:ext cx="259080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Составила: </a:t>
            </a:r>
          </a:p>
          <a:p>
            <a:pPr algn="ctr"/>
            <a:r>
              <a:rPr lang="ru-RU" dirty="0" smtClean="0"/>
              <a:t>Козлова О. С.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://www.playing-field.ru/img/2015/052203/4728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1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fs00.infourok.ru/images/doc/145/167893/img8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65125"/>
            <a:ext cx="9144000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славу тех героев</a:t>
            </a:r>
            <a:b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Живем одной судьбой,</a:t>
            </a:r>
            <a:b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</a:p>
          <a:p>
            <a:pPr algn="ctr"/>
            <a:r>
              <a:rPr lang="ru-RU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единства</a:t>
            </a:r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празднуем с тобой!</a:t>
            </a:r>
            <a:b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76200" y="2133600"/>
            <a:ext cx="937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6000" b="1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6000" b="1" dirty="0">
                <a:solidFill>
                  <a:srgbClr val="002060"/>
                </a:solidFill>
                <a:latin typeface="Arial" charset="0"/>
              </a:rPr>
            </a:b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575675" cy="36576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 1612 года воины народного ополчения под предводительством Кузьмы Минина и Дмитрия Пожарского освободили Москву от польских захватчиков, продемонстрировав образец героизма и сплоченности всего народа вне зависимости от происхождения, вероисповедания и положения в обществе.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2971800" cy="220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Минину </a:t>
            </a:r>
            <a:br>
              <a:rPr lang="ru-RU" sz="2400" b="1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Пожарскому в Москве.</a:t>
            </a:r>
            <a:r>
              <a:rPr 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</a:br>
            <a:endParaRPr lang="ru-RU" sz="2000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"/>
            <a:ext cx="4567238" cy="655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минин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4048827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_min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371600"/>
            <a:ext cx="3759200" cy="4183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5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447800"/>
            <a:ext cx="3559175" cy="415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Кузьма Минин и Дмитрий Пожарский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447800"/>
            <a:ext cx="4699000" cy="5106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Кузьма Минин и Дмитрий Пожарский</a:t>
            </a:r>
            <a:br>
              <a:rPr lang="ru-RU" sz="3600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1612 год.</a:t>
            </a:r>
            <a:endParaRPr lang="ru-RU" sz="3600" i="1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8600"/>
            <a:ext cx="3733800" cy="6423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3352800" cy="464820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Сабли князя Пожарского и старосты Минина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52400" y="990600"/>
            <a:ext cx="4114800" cy="49117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8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Итак, в ноябре 1612 года страна была спасена.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8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Спасена самоотверженностью людей,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патриотически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настроенных представителей разных сословий и народностей, сумевших преодолеть эгоизм и неприятие друг друга в борьбе против общего врага.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8000"/>
              <a:buFont typeface="Wingdings 2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8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Так было в 1612, так было через 200 лет 1812 во время борьбы с Наполеоном, так было во время Великой Отечественной войны в 1941-1945. И так должно быть всегда!</a:t>
            </a:r>
            <a:endParaRPr kumimoji="0" lang="ru-RU" sz="27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ÐÐ°ÑÑÐ¸Ð½ÐºÐ¸ Ð¿Ð¾ Ð·Ð°Ð¿ÑÐ¾ÑÑ &quot;Ð´ÐµÐ½Ñ Ð½Ð°ÑÐ¾Ð´Ð½Ð¾Ð³Ð¾ ÐµÐ´Ð¸Ð½ÑÑÐ²Ð°&quot;&quot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00108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http://3.bp.blogspot.com/-YUw9qcJNEJY/UXzeJ5YQPmI/AAAAAAAAAXs/zwnalbClGtU/s1600/g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tic-eu.insales.ru/images/products/1/4260/63017124/4603262941003847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://pesnkrid.ru/uploads/images/g/i/m/gimn.jpg"/>
          <p:cNvPicPr>
            <a:picLocks noChangeAspect="1" noChangeArrowheads="1"/>
          </p:cNvPicPr>
          <p:nvPr/>
        </p:nvPicPr>
        <p:blipFill>
          <a:blip r:embed="rId3"/>
          <a:srcRect l="29167"/>
          <a:stretch>
            <a:fillRect/>
          </a:stretch>
        </p:blipFill>
        <p:spPr bwMode="auto">
          <a:xfrm>
            <a:off x="1295400" y="0"/>
            <a:ext cx="6477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imn_Rossijskoj_Federacii_-_Polnyj_so_slovam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15200" y="46482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293</TotalTime>
  <Words>140</Words>
  <Application>Microsoft Office PowerPoint</Application>
  <PresentationFormat>Экран (4:3)</PresentationFormat>
  <Paragraphs>15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  </vt:lpstr>
      <vt:lpstr>Слайд 2</vt:lpstr>
      <vt:lpstr>Памятник Минину  и Пожарскому в Москве. </vt:lpstr>
      <vt:lpstr>Кузьма Минин и Дмитрий Пожарский</vt:lpstr>
      <vt:lpstr>Кузьма Минин и Дмитрий Пожарский 1612 год.</vt:lpstr>
      <vt:lpstr>Сабли князя Пожарского и старосты Минина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махонова</dc:creator>
  <cp:lastModifiedBy>USER</cp:lastModifiedBy>
  <cp:revision>43</cp:revision>
  <cp:lastPrinted>1601-01-01T00:00:00Z</cp:lastPrinted>
  <dcterms:created xsi:type="dcterms:W3CDTF">1601-01-01T00:00:00Z</dcterms:created>
  <dcterms:modified xsi:type="dcterms:W3CDTF">2019-10-29T14:05:37Z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