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456E-9C54-4806-A174-8EF38CBED8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C231-2FE5-4FED-904A-3FE089FF27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ushrustalniy.bezformata.ru/content/image239168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3857628"/>
            <a:ext cx="32019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7 Апреля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772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Выполнила: инструктор по физической культуре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Козлова О.С.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protiv-acne.ru/wp-content/uploads/2016/12/pank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protiv-acne.ru/wp-content/uploads/2016/12/pank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protiv-acne.ru/wp-content/uploads/2016/12/pank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wallpaper-gallery.net/images/fruit-wallpaper/fruit-wallpape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6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fed20d119f082ebd7780b76f2992582a&amp;n=33&amp;h=215&amp;w=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0551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ltprod.btb2.ru/wp-content/uploads/2016/05/molo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faRyg-GJj8U/UKHohD0bV-I/AAAAAAAAAQo/mIHsfSCi-RI/s1600/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3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1.bp.blogspot.com/-qldPwSfNqjA/VzCz5c6UgzI/AAAAAAAAK_g/mDjNHZr4mkwC0xpGhBCavjFEA27GtHK9gCLcB/s1600/zakali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assandra-omsk.ru/photos/58c9640ef261a.jpg"/>
          <p:cNvPicPr>
            <a:picLocks noChangeAspect="1" noChangeArrowheads="1"/>
          </p:cNvPicPr>
          <p:nvPr/>
        </p:nvPicPr>
        <p:blipFill>
          <a:blip r:embed="rId2"/>
          <a:srcRect b="12000"/>
          <a:stretch>
            <a:fillRect/>
          </a:stretch>
        </p:blipFill>
        <p:spPr bwMode="auto">
          <a:xfrm>
            <a:off x="0" y="0"/>
            <a:ext cx="92003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Dasha</cp:lastModifiedBy>
  <cp:revision>4</cp:revision>
  <dcterms:created xsi:type="dcterms:W3CDTF">2017-04-05T18:31:14Z</dcterms:created>
  <dcterms:modified xsi:type="dcterms:W3CDTF">2020-01-21T18:06:45Z</dcterms:modified>
</cp:coreProperties>
</file>