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5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4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8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7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3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5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8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6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7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6F63-DF97-4F34-9423-83042F7D5F7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9224-0BF1-4822-BA7A-6A6A3F253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56114"/>
          </a:xfrm>
        </p:spPr>
        <p:txBody>
          <a:bodyPr>
            <a:normAutofit fontScale="90000"/>
          </a:bodyPr>
          <a:lstStyle/>
          <a:p>
            <a:r>
              <a:rPr lang="ru-RU" sz="167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2020</a:t>
            </a:r>
            <a:r>
              <a:rPr lang="ru-RU" sz="96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 – </a:t>
            </a:r>
            <a:br>
              <a:rPr lang="ru-RU" sz="9600" dirty="0" smtClean="0">
                <a:solidFill>
                  <a:srgbClr val="0033CC"/>
                </a:solidFill>
                <a:latin typeface="Gabriola" panose="04040605051002020D02" pitchFamily="82" charset="0"/>
              </a:rPr>
            </a:br>
            <a:r>
              <a:rPr lang="ru-RU" sz="133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Год здоровья!</a:t>
            </a:r>
            <a:endParaRPr lang="ru-RU" sz="13300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6829" y="5116285"/>
            <a:ext cx="3222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Выполнила:</a:t>
            </a:r>
          </a:p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инструктор </a:t>
            </a:r>
          </a:p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по физической культуре</a:t>
            </a:r>
          </a:p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Козлова О.С.</a:t>
            </a:r>
            <a:endParaRPr lang="ru-RU" sz="20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29/54828/2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64" y="109459"/>
            <a:ext cx="8866956" cy="66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5407" y="1366685"/>
            <a:ext cx="10589342" cy="2438399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Спасибо за внимание!</a:t>
            </a:r>
            <a:endParaRPr lang="ru-RU" sz="10000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1366" y="310280"/>
            <a:ext cx="5761705" cy="639532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33CC"/>
                </a:solidFill>
                <a:latin typeface="Gabriola" panose="04040605051002020D02" pitchFamily="82" charset="0"/>
              </a:rPr>
              <a:t>Наступивший 2020-й год Губернатор Алексей </a:t>
            </a:r>
            <a:r>
              <a:rPr lang="ru-RU" sz="5400" dirty="0" err="1">
                <a:solidFill>
                  <a:srgbClr val="0033CC"/>
                </a:solidFill>
                <a:latin typeface="Gabriola" panose="04040605051002020D02" pitchFamily="82" charset="0"/>
              </a:rPr>
              <a:t>Дюмин</a:t>
            </a:r>
            <a:r>
              <a:rPr lang="ru-RU" sz="5400" dirty="0">
                <a:solidFill>
                  <a:srgbClr val="0033CC"/>
                </a:solidFill>
                <a:latin typeface="Gabriola" panose="04040605051002020D02" pitchFamily="82" charset="0"/>
              </a:rPr>
              <a:t> объявил Годом здоровья. «Год здоровья должен дать ощутимые результаты. В частности, это – спасённые жизни людей</a:t>
            </a:r>
            <a:r>
              <a:rPr lang="ru-RU" sz="54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». </a:t>
            </a:r>
            <a:endParaRPr lang="ru-RU" sz="5400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Алексей Геннадьевич Дюм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7" y="310280"/>
            <a:ext cx="4347600" cy="60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du134.minsk.edu.by/be/sm_full.aspx?guid=8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5" y="1278194"/>
            <a:ext cx="10447868" cy="56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8632" y="-147793"/>
            <a:ext cx="80682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Занятие физкультурой</a:t>
            </a:r>
            <a:endParaRPr lang="ru-RU" sz="8000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669" y="98322"/>
            <a:ext cx="9281653" cy="144534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  <a:t>Факторы, влияющие на здоровье:</a:t>
            </a:r>
            <a:b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</a:br>
            <a: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  <a:t>1. Рациональное питание</a:t>
            </a:r>
            <a:endParaRPr lang="ru-RU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pic>
        <p:nvPicPr>
          <p:cNvPr id="8194" name="Picture 2" descr="https://www.1zoom.me/big2/4/162503-melise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857"/>
            <a:ext cx="6082301" cy="43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get-pdb/964669/395ab5ce-5ff0-4758-8aa0-61a166c0a8d4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5" y="2514857"/>
            <a:ext cx="6286816" cy="43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dn2.mygazeta.com/i/2016/10/412506_moloko_syr_tvorog_smeta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20" y="1373727"/>
            <a:ext cx="5626129" cy="351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992" y="123289"/>
            <a:ext cx="8579585" cy="86192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  <a:t>2. Занятия физкультурой</a:t>
            </a:r>
            <a:endParaRPr lang="ru-RU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pic>
        <p:nvPicPr>
          <p:cNvPr id="4098" name="Picture 2" descr="http://rugby-fili.ru/foto/img1/1_29/549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5" y="1160021"/>
            <a:ext cx="10249934" cy="52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37" y="0"/>
            <a:ext cx="9291484" cy="88490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  <a:t>3. Соблюдение режима дня</a:t>
            </a:r>
            <a:endParaRPr lang="ru-RU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http://112ds.ru/base/data/317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52" y="1039015"/>
            <a:ext cx="8258960" cy="54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5072" y="0"/>
            <a:ext cx="10038736" cy="161248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  <a:t>4. Предупреждение вредных и формирование полезных привычек</a:t>
            </a:r>
            <a:endParaRPr lang="ru-RU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pic>
        <p:nvPicPr>
          <p:cNvPr id="6146" name="Picture 2" descr="https://ds05.infourok.ru/uploads/ex/1310/00064117-e6e94a1c/hello_html_2ef906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5" t="15380" r="7399" b="43950"/>
          <a:stretch/>
        </p:blipFill>
        <p:spPr bwMode="auto">
          <a:xfrm>
            <a:off x="0" y="2197263"/>
            <a:ext cx="2803782" cy="22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05.infourok.ru/uploads/ex/1310/00064117-e6e94a1c/hello_html_2ef906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4" t="58596" r="7293"/>
          <a:stretch/>
        </p:blipFill>
        <p:spPr bwMode="auto">
          <a:xfrm>
            <a:off x="1356851" y="4436290"/>
            <a:ext cx="3299521" cy="23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5.infourok.ru/uploads/ex/1310/00064117-e6e94a1c/hello_html_2ef906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16050" r="56286" b="43950"/>
          <a:stretch/>
        </p:blipFill>
        <p:spPr bwMode="auto">
          <a:xfrm>
            <a:off x="2803782" y="2255515"/>
            <a:ext cx="2702283" cy="21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220" y="1612489"/>
            <a:ext cx="2833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Вредные привычки: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1129" y="1612488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Gabriola" panose="04040605051002020D02" pitchFamily="82" charset="0"/>
              </a:rPr>
              <a:t>Полезные привычки:</a:t>
            </a:r>
            <a:endParaRPr lang="ru-RU" sz="3200" dirty="0"/>
          </a:p>
        </p:txBody>
      </p:sp>
      <p:pic>
        <p:nvPicPr>
          <p:cNvPr id="6154" name="Picture 10" descr="https://detskiychas.ru/wp-content/uploads/2014/01/stihi_pro_gigen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030" y="2245961"/>
            <a:ext cx="2381555" cy="35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veradm.ru/media/cache/04/c1/7e/b0/bc/49/04c17eb0bc49f42313f13ae2b9e019d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5" y="2245961"/>
            <a:ext cx="2616790" cy="36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st2.depositphotos.com/1002275/5828/v/950/depositphotos_58287827-stock-illustration-boy-washing-tee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10" y="3667432"/>
            <a:ext cx="2418638" cy="31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484" y="88490"/>
            <a:ext cx="11405419" cy="7964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  <a:t>5. Закаливание</a:t>
            </a:r>
            <a:endParaRPr lang="ru-RU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pic>
        <p:nvPicPr>
          <p:cNvPr id="7170" name="Picture 2" descr="https://ortocure.ru/wp-content/uploads/2018/09/varianty-zakalivaniya-500x23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7" y="1229033"/>
            <a:ext cx="10213676" cy="47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2723" y="196645"/>
            <a:ext cx="9861755" cy="73741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Gabriola" panose="04040605051002020D02" pitchFamily="82" charset="0"/>
              </a:rPr>
              <a:t>6. Соблюдение правил личной гигиены</a:t>
            </a:r>
            <a:endParaRPr lang="ru-RU" dirty="0">
              <a:solidFill>
                <a:srgbClr val="0033CC"/>
              </a:solidFill>
              <a:latin typeface="Gabriola" panose="04040605051002020D02" pitchFamily="82" charset="0"/>
            </a:endParaRPr>
          </a:p>
        </p:txBody>
      </p:sp>
      <p:pic>
        <p:nvPicPr>
          <p:cNvPr id="2052" name="Picture 4" descr="https://ds04.infourok.ru/uploads/ex/0dc6/000662dd-7c4c617d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3" b="6996"/>
          <a:stretch/>
        </p:blipFill>
        <p:spPr bwMode="auto">
          <a:xfrm>
            <a:off x="1256788" y="1081548"/>
            <a:ext cx="9863496" cy="55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82</Words>
  <Application>Microsoft Office PowerPoint</Application>
  <PresentationFormat>Произвольный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2020 –  Год здоровья!</vt:lpstr>
      <vt:lpstr>Наступивший 2020-й год Губернатор Алексей Дюмин объявил Годом здоровья. «Год здоровья должен дать ощутимые результаты. В частности, это – спасённые жизни людей». </vt:lpstr>
      <vt:lpstr>Презентация PowerPoint</vt:lpstr>
      <vt:lpstr>Факторы, влияющие на здоровье: 1. Рациональное питание</vt:lpstr>
      <vt:lpstr>2. Занятия физкультурой</vt:lpstr>
      <vt:lpstr>3. Соблюдение режима дня</vt:lpstr>
      <vt:lpstr>4. Предупреждение вредных и формирование полезных привычек</vt:lpstr>
      <vt:lpstr>5. Закаливание</vt:lpstr>
      <vt:lpstr>6. Соблюдение правил личной гигиены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</dc:creator>
  <cp:lastModifiedBy>Dasha</cp:lastModifiedBy>
  <cp:revision>12</cp:revision>
  <dcterms:created xsi:type="dcterms:W3CDTF">2020-01-18T20:49:33Z</dcterms:created>
  <dcterms:modified xsi:type="dcterms:W3CDTF">2020-01-21T17:47:55Z</dcterms:modified>
</cp:coreProperties>
</file>