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3346-CCDD-44D4-8C39-AD5E7AA37E7F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70CAC-9CDF-43CC-A40F-5D85F28CE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0CAC-9CDF-43CC-A40F-5D85F28CEA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7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9680-991C-4933-A088-F765EB23E794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841C9-6F25-47CF-A1C8-E2693F848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51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AB9D-B9DC-484F-A273-A2EACB33CD52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E610-CEEC-4AF4-834A-5E99D2C13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68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D913-5DB4-429E-B1F1-E2390462FE20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E1B0-C848-4172-9FEB-0DAFA88EE7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55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7368-43E5-4C8F-9B12-061A88B33831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30-AC6F-4BE9-9C39-02DC00E5E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5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8351-279C-491D-9B9F-C87C18BB4DC3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AB548-253A-47E1-9D96-3749A3122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9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5600-54BA-4640-8CFB-4476C33EB206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11DC-0617-4108-9FFE-44217DEC32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94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4DA0-625F-4AAF-AD75-19024A52E97D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9ECC8-72D9-43B2-B3C8-4C20F41C78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23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37B4-E27D-435E-B106-EF4CEC45BFAB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9F7F5-FEB7-42C6-A6EC-A63EFC8A0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71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C7AF-4280-4429-BA29-288613DB05D4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5CE53-80C7-40D6-868C-E8756B24E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71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923E-DB84-4796-B4B7-5655855C805D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8AB09-BF9B-4B4A-9C19-44DFCB548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42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D742-60C1-401C-B3EE-358288F1442E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3085-F32C-41D7-B811-F128446FB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27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5D8E0-5F8A-458D-B1DC-61F79BD2BD61}" type="datetimeFigureOut">
              <a:rPr lang="ru-RU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5398716-BD7E-439F-8695-C5FE6F8357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33972" y="1700808"/>
            <a:ext cx="5686400" cy="4032447"/>
          </a:xfrm>
        </p:spPr>
        <p:txBody>
          <a:bodyPr/>
          <a:lstStyle/>
          <a:p>
            <a:r>
              <a:rPr lang="ru-RU" alt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августа - </a:t>
            </a:r>
            <a:r>
              <a:rPr lang="ru-RU" alt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Государственного флага Российской Федерации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08720"/>
            <a:ext cx="5126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22 августа в России отмечается День Государственного флага Российской Федерации  - это особый и сравнительно молодой праздник, установлен в 1994 году указом президента РФ.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65937"/>
            <a:ext cx="4032448" cy="26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80728"/>
            <a:ext cx="47880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Гордо реет флаг российский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моею головой,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радостный и близкий.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хочу иметь другой!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 душа моя и мысли —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Было, есть и будет так!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ноги поклонюсь отчизне </a:t>
            </a:r>
          </a:p>
          <a:p>
            <a:r>
              <a:rPr lang="ru-RU" sz="2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такой отменный флаг!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50936"/>
            <a:ext cx="4032447" cy="132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916832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50936"/>
            <a:ext cx="4032447" cy="132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2636912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страны мира, все государства, существующие на Земле, имеют свои флаги и являются отличительным знаком своего государства.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12" y="5125261"/>
            <a:ext cx="38100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2976"/>
            <a:ext cx="3584054" cy="2359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90872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Государственный флаг Российской Федерации представляет собой прямоугольное полотнище из трех равновеликих горизонтальных полос: верхней – белого, средней – синего и нижней – красного цвета.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9204" y="1196752"/>
            <a:ext cx="51530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Символика цветов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76872"/>
            <a:ext cx="2148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Белый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91680" y="4221088"/>
            <a:ext cx="6114691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200202"/>
            <a:ext cx="6114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мир, чистоту, правду, благородство, невинность.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4054" y="1268760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Синий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75655" y="4005064"/>
            <a:ext cx="6337647" cy="158487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1" y="2780928"/>
            <a:ext cx="6193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 – символ неба, целомудрия, верности,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8953" y="1268760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Красный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7" descr="flag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70753"/>
          <a:stretch>
            <a:fillRect/>
          </a:stretch>
        </p:blipFill>
        <p:spPr>
          <a:xfrm>
            <a:off x="1835696" y="4437112"/>
            <a:ext cx="5826872" cy="1295821"/>
          </a:xfrm>
          <a:prstGeom prst="rect">
            <a:avLst/>
          </a:prstGeom>
          <a:noFill/>
          <a:ln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75656" y="2708920"/>
            <a:ext cx="6557160" cy="11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Красный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символизировал отвагу, войну, защиту веры и бедных людей, героизм, великодушие, кровь, самопожертвование, огонь.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6210" y="98072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торжественные дни, государственные праздники вывешивается российский флаг на общественных зданиях, школах.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 descr="C:\Users\User\Desktop\CRimea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72089" y="3356992"/>
            <a:ext cx="370824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2" descr="C:\Users\User\Desktop\image89468176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139952" y="2621453"/>
            <a:ext cx="3899347" cy="2908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6210" y="980728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российских кораблях, военных парадах.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User\Desktop\img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043608" y="2852936"/>
            <a:ext cx="4394260" cy="2929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6" descr="C:\Users\User\Desktop\1ba9218c9c9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635896" y="1976264"/>
            <a:ext cx="4394260" cy="2967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908720"/>
            <a:ext cx="5317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Российским флагом выступают наши спортсмены на всех спортивных соревнованиях, олимпиадах. На трибунах их встречают болельщики и приветствуют  Российскими флагами.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esktop\upload-959979908-pic4_zoom-1000x1000-5029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043608" y="3068960"/>
            <a:ext cx="4628271" cy="2941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5" descr="C:\Users\User\Desktop\69695669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816105" y="2996952"/>
            <a:ext cx="4248472" cy="2825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6948264" y="6374213"/>
            <a:ext cx="194421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Козлова О.С.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363</TotalTime>
  <Words>246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22 августа - День Государственного флага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Dasha</cp:lastModifiedBy>
  <cp:revision>13</cp:revision>
  <dcterms:created xsi:type="dcterms:W3CDTF">2016-08-17T07:22:37Z</dcterms:created>
  <dcterms:modified xsi:type="dcterms:W3CDTF">2019-08-21T16:54:04Z</dcterms:modified>
</cp:coreProperties>
</file>